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5A2F85-0CEB-C147-A080-F69335DB3316}" type="datetimeFigureOut">
              <a:rPr lang="en-US" smtClean="0"/>
              <a:t>2014-08-04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6161D4F-9A5E-AE49-A148-907F6CE54BC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Basics of Initial </a:t>
            </a:r>
            <a:r>
              <a:rPr lang="en-US" dirty="0" err="1" smtClean="0"/>
              <a:t>CentOS</a:t>
            </a:r>
            <a:r>
              <a:rPr lang="en-US" dirty="0" smtClean="0"/>
              <a:t>/RHEL 6.x Server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Warren Myers</a:t>
            </a:r>
          </a:p>
          <a:p>
            <a:r>
              <a:rPr lang="en-US" dirty="0" smtClean="0"/>
              <a:t>BGLUG 4 Aug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Ocean</a:t>
            </a:r>
          </a:p>
          <a:p>
            <a:pPr lvl="1"/>
            <a:r>
              <a:rPr lang="en-US" dirty="0" smtClean="0"/>
              <a:t>Sign in/up (http://bit.ly/</a:t>
            </a:r>
            <a:r>
              <a:rPr lang="en-US" dirty="0" smtClean="0"/>
              <a:t>1ukcuUK)</a:t>
            </a:r>
            <a:endParaRPr lang="en-US" dirty="0" smtClean="0"/>
          </a:p>
          <a:p>
            <a:pPr lvl="1"/>
            <a:r>
              <a:rPr lang="en-US" dirty="0" smtClean="0"/>
              <a:t>Create Droplet (VM)</a:t>
            </a:r>
          </a:p>
          <a:p>
            <a:r>
              <a:rPr lang="en-US" dirty="0" err="1" smtClean="0"/>
              <a:t>VirtualBox</a:t>
            </a:r>
            <a:endParaRPr lang="en-US" dirty="0" smtClean="0"/>
          </a:p>
          <a:p>
            <a:pPr lvl="1"/>
            <a:r>
              <a:rPr lang="en-US" dirty="0" smtClean="0"/>
              <a:t>Create new VM</a:t>
            </a:r>
          </a:p>
          <a:p>
            <a:pPr lvl="1"/>
            <a:r>
              <a:rPr lang="en-US" dirty="0" smtClean="0"/>
              <a:t>Mount OS ISO</a:t>
            </a:r>
          </a:p>
          <a:p>
            <a:pPr lvl="1"/>
            <a:r>
              <a:rPr lang="en-US" dirty="0" smtClean="0"/>
              <a:t>Boot and install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3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 Post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Turn off unnecessary services</a:t>
            </a:r>
          </a:p>
          <a:p>
            <a:pPr lvl="1"/>
            <a:r>
              <a:rPr lang="en-US" dirty="0" err="1" smtClean="0"/>
              <a:t>chkconfig</a:t>
            </a:r>
            <a:r>
              <a:rPr lang="en-US" dirty="0" smtClean="0"/>
              <a:t> --list | </a:t>
            </a:r>
            <a:r>
              <a:rPr lang="en-US" dirty="0" err="1" smtClean="0"/>
              <a:t>grep</a:t>
            </a:r>
            <a:r>
              <a:rPr lang="en-US" dirty="0" smtClean="0"/>
              <a:t> ‘:on’</a:t>
            </a:r>
          </a:p>
          <a:p>
            <a:pPr lvl="1"/>
            <a:r>
              <a:rPr lang="en-US" dirty="0" err="1" smtClean="0"/>
              <a:t>chkconfig</a:t>
            </a:r>
            <a:r>
              <a:rPr lang="en-US" dirty="0" smtClean="0"/>
              <a:t> &lt;</a:t>
            </a:r>
            <a:r>
              <a:rPr lang="en-US" dirty="0" err="1" smtClean="0"/>
              <a:t>servicename</a:t>
            </a:r>
            <a:r>
              <a:rPr lang="en-US" dirty="0" smtClean="0"/>
              <a:t>&gt; </a:t>
            </a:r>
            <a:r>
              <a:rPr lang="en-US" dirty="0" smtClean="0"/>
              <a:t>off</a:t>
            </a:r>
          </a:p>
          <a:p>
            <a:r>
              <a:rPr lang="en-US" dirty="0" smtClean="0"/>
              <a:t>Install any updated packages</a:t>
            </a:r>
          </a:p>
          <a:p>
            <a:pPr lvl="1"/>
            <a:r>
              <a:rPr lang="en-US" dirty="0" smtClean="0"/>
              <a:t>yum -y upgrade</a:t>
            </a:r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 smtClean="0"/>
              <a:t>sanity on 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Create a new user</a:t>
            </a:r>
          </a:p>
          <a:p>
            <a:pPr lvl="1"/>
            <a:r>
              <a:rPr lang="en-US" dirty="0" smtClean="0"/>
              <a:t>Give user </a:t>
            </a:r>
            <a:r>
              <a:rPr lang="en-US" dirty="0" err="1" smtClean="0"/>
              <a:t>sudo</a:t>
            </a:r>
            <a:r>
              <a:rPr lang="en-US" dirty="0" smtClean="0"/>
              <a:t> privileges</a:t>
            </a:r>
          </a:p>
          <a:p>
            <a:pPr lvl="2"/>
            <a:r>
              <a:rPr lang="en-US" dirty="0" err="1" smtClean="0"/>
              <a:t>visudo</a:t>
            </a:r>
            <a:endParaRPr lang="en-US" dirty="0" smtClean="0"/>
          </a:p>
          <a:p>
            <a:pPr lvl="2"/>
            <a:r>
              <a:rPr lang="en-US" dirty="0" smtClean="0"/>
              <a:t>Enable wheel group</a:t>
            </a:r>
          </a:p>
          <a:p>
            <a:pPr lvl="2"/>
            <a:r>
              <a:rPr lang="en-US" dirty="0" smtClean="0"/>
              <a:t>Add user to wheel</a:t>
            </a:r>
          </a:p>
          <a:p>
            <a:pPr lvl="1"/>
            <a:r>
              <a:rPr lang="en-US" dirty="0" smtClean="0"/>
              <a:t>Disallow password authentication for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5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Steps Post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swap (if you didn’t during install)</a:t>
            </a:r>
          </a:p>
          <a:p>
            <a:pPr lvl="1"/>
            <a:r>
              <a:rPr lang="en-US" dirty="0" smtClean="0"/>
              <a:t>Do you “need” swap?</a:t>
            </a:r>
          </a:p>
          <a:p>
            <a:pPr lvl="2"/>
            <a:r>
              <a:rPr lang="en-US" dirty="0" smtClean="0"/>
              <a:t>Yes!</a:t>
            </a:r>
          </a:p>
          <a:p>
            <a:pPr lvl="2"/>
            <a:r>
              <a:rPr lang="en-US" dirty="0" smtClean="0"/>
              <a:t>No!</a:t>
            </a:r>
          </a:p>
          <a:p>
            <a:pPr lvl="2"/>
            <a:r>
              <a:rPr lang="en-US" dirty="0" smtClean="0"/>
              <a:t>Maybe!</a:t>
            </a:r>
          </a:p>
          <a:p>
            <a:pPr lvl="1"/>
            <a:r>
              <a:rPr lang="en-US" dirty="0" smtClean="0"/>
              <a:t>Partition or </a:t>
            </a:r>
            <a:r>
              <a:rPr lang="en-US" dirty="0" err="1" smtClean="0"/>
              <a:t>swapfile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As root</a:t>
            </a:r>
          </a:p>
          <a:p>
            <a:pPr lvl="3"/>
            <a:r>
              <a:rPr lang="en-US" dirty="0" err="1" smtClean="0"/>
              <a:t>dd</a:t>
            </a:r>
            <a:r>
              <a:rPr lang="en-US" dirty="0" smtClean="0"/>
              <a:t> if=/</a:t>
            </a:r>
            <a:r>
              <a:rPr lang="en-US" dirty="0" err="1" smtClean="0"/>
              <a:t>dev</a:t>
            </a:r>
            <a:r>
              <a:rPr lang="en-US" dirty="0" smtClean="0"/>
              <a:t>/zero of=/</a:t>
            </a:r>
            <a:r>
              <a:rPr lang="en-US" dirty="0" err="1" smtClean="0"/>
              <a:t>swapfile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=8096 count=524288</a:t>
            </a:r>
          </a:p>
          <a:p>
            <a:pPr lvl="3"/>
            <a:r>
              <a:rPr lang="en-US" dirty="0" err="1" smtClean="0"/>
              <a:t>mkswap</a:t>
            </a:r>
            <a:r>
              <a:rPr lang="en-US" dirty="0" smtClean="0"/>
              <a:t> /</a:t>
            </a:r>
            <a:r>
              <a:rPr lang="en-US" dirty="0" err="1" smtClean="0"/>
              <a:t>swapfile</a:t>
            </a:r>
            <a:endParaRPr lang="en-US" dirty="0" smtClean="0"/>
          </a:p>
          <a:p>
            <a:pPr lvl="3"/>
            <a:r>
              <a:rPr lang="en-US" dirty="0" err="1" smtClean="0"/>
              <a:t>swapon</a:t>
            </a:r>
            <a:r>
              <a:rPr lang="en-US" dirty="0" smtClean="0"/>
              <a:t> /</a:t>
            </a:r>
            <a:r>
              <a:rPr lang="en-US" dirty="0" err="1" smtClean="0"/>
              <a:t>swapfile</a:t>
            </a:r>
            <a:endParaRPr lang="en-US" dirty="0" smtClean="0"/>
          </a:p>
          <a:p>
            <a:pPr lvl="3"/>
            <a:r>
              <a:rPr lang="en-US" dirty="0" smtClean="0"/>
              <a:t>Add to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4"/>
            <a:r>
              <a:rPr lang="en-US" dirty="0" smtClean="0"/>
              <a:t>/</a:t>
            </a:r>
            <a:r>
              <a:rPr lang="en-US" dirty="0" err="1" smtClean="0"/>
              <a:t>swapfile</a:t>
            </a:r>
            <a:r>
              <a:rPr lang="en-US" dirty="0" smtClean="0"/>
              <a:t>	swap	swap	defaults	0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5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Steps Post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management</a:t>
            </a:r>
          </a:p>
          <a:p>
            <a:r>
              <a:rPr lang="en-US" dirty="0" smtClean="0"/>
              <a:t>Configure postfix (or </a:t>
            </a:r>
            <a:r>
              <a:rPr lang="en-US" dirty="0" err="1" smtClean="0"/>
              <a:t>exim</a:t>
            </a:r>
            <a:r>
              <a:rPr lang="en-US" dirty="0" smtClean="0"/>
              <a:t> or …)</a:t>
            </a:r>
          </a:p>
          <a:p>
            <a:r>
              <a:rPr lang="en-US" dirty="0" smtClean="0"/>
              <a:t>Install apps/services you want/need</a:t>
            </a:r>
          </a:p>
          <a:p>
            <a:pPr lvl="1"/>
            <a:r>
              <a:rPr lang="en-US" dirty="0" smtClean="0"/>
              <a:t>Apache/</a:t>
            </a:r>
            <a:r>
              <a:rPr lang="en-US" dirty="0" err="1" smtClean="0"/>
              <a:t>Nginx</a:t>
            </a:r>
            <a:endParaRPr lang="en-US" dirty="0" smtClean="0"/>
          </a:p>
          <a:p>
            <a:pPr lvl="1"/>
            <a:r>
              <a:rPr lang="en-US" dirty="0" smtClean="0"/>
              <a:t>PHP</a:t>
            </a:r>
          </a:p>
          <a:p>
            <a:pPr lvl="1"/>
            <a:r>
              <a:rPr lang="en-US" dirty="0" smtClean="0"/>
              <a:t>ftp</a:t>
            </a:r>
          </a:p>
          <a:p>
            <a:pPr lvl="2"/>
            <a:r>
              <a:rPr lang="en-US" dirty="0" smtClean="0"/>
              <a:t>ftp access should be highly </a:t>
            </a:r>
            <a:r>
              <a:rPr lang="en-US" dirty="0" smtClean="0"/>
              <a:t>limited</a:t>
            </a:r>
          </a:p>
          <a:p>
            <a:r>
              <a:rPr lang="en-US" dirty="0"/>
              <a:t>Install helpful utilities</a:t>
            </a:r>
          </a:p>
          <a:p>
            <a:pPr lvl="1"/>
            <a:r>
              <a:rPr lang="en-US" dirty="0"/>
              <a:t>yum -y install screen </a:t>
            </a:r>
            <a:r>
              <a:rPr lang="en-US" dirty="0" err="1" smtClean="0"/>
              <a:t>emacs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RHEL/</a:t>
            </a:r>
            <a:r>
              <a:rPr lang="en-US" dirty="0" err="1" smtClean="0"/>
              <a:t>CentOS</a:t>
            </a:r>
            <a:r>
              <a:rPr lang="en-US" dirty="0" smtClean="0"/>
              <a:t> 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Kernel now on 3.x series</a:t>
            </a:r>
          </a:p>
          <a:p>
            <a:pPr lvl="1"/>
            <a:r>
              <a:rPr lang="en-US" dirty="0" smtClean="0"/>
              <a:t>Better virtualization support</a:t>
            </a:r>
          </a:p>
          <a:p>
            <a:pPr lvl="1"/>
            <a:r>
              <a:rPr lang="en-US" dirty="0" smtClean="0"/>
              <a:t>Lots of updated packages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err="1" smtClean="0"/>
              <a:t>chkconfig</a:t>
            </a:r>
            <a:r>
              <a:rPr lang="en-US" dirty="0" smtClean="0"/>
              <a:t> doesn’t manage most services</a:t>
            </a:r>
          </a:p>
          <a:p>
            <a:pPr lvl="1"/>
            <a:r>
              <a:rPr lang="en-US" dirty="0" smtClean="0"/>
              <a:t>Seemingly-small changes bigger than in previous version upgrades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9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My Favorite </a:t>
            </a:r>
            <a:r>
              <a:rPr lang="en-US" dirty="0" err="1" smtClean="0"/>
              <a:t>Distro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Ubuntu / </a:t>
            </a:r>
            <a:r>
              <a:rPr lang="en-US" dirty="0" err="1" smtClean="0"/>
              <a:t>Debian</a:t>
            </a:r>
            <a:r>
              <a:rPr lang="en-US" dirty="0" smtClean="0"/>
              <a:t> / Mint</a:t>
            </a:r>
          </a:p>
          <a:p>
            <a:pPr lvl="1"/>
            <a:r>
              <a:rPr lang="en-US" dirty="0" err="1" smtClean="0"/>
              <a:t>Configs</a:t>
            </a:r>
            <a:r>
              <a:rPr lang="en-US" dirty="0" smtClean="0"/>
              <a:t> similar</a:t>
            </a:r>
          </a:p>
          <a:p>
            <a:pPr lvl="1"/>
            <a:r>
              <a:rPr lang="en-US" dirty="0" smtClean="0"/>
              <a:t>Uses update-</a:t>
            </a:r>
            <a:r>
              <a:rPr lang="en-US" dirty="0" err="1" smtClean="0"/>
              <a:t>rc.d</a:t>
            </a:r>
            <a:r>
              <a:rPr lang="en-US" dirty="0" smtClean="0"/>
              <a:t> instead of </a:t>
            </a:r>
            <a:r>
              <a:rPr lang="en-US" dirty="0" err="1" smtClean="0"/>
              <a:t>chkconfig</a:t>
            </a:r>
            <a:endParaRPr lang="en-US" dirty="0" smtClean="0"/>
          </a:p>
          <a:p>
            <a:pPr lvl="1"/>
            <a:r>
              <a:rPr lang="en-US" dirty="0" smtClean="0"/>
              <a:t>Mint isn’t a server </a:t>
            </a:r>
            <a:r>
              <a:rPr lang="en-US" dirty="0" err="1" smtClean="0"/>
              <a:t>distro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Slackware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configs</a:t>
            </a:r>
            <a:r>
              <a:rPr lang="en-US" dirty="0" smtClean="0"/>
              <a:t> similar</a:t>
            </a:r>
          </a:p>
          <a:p>
            <a:pPr lvl="1"/>
            <a:r>
              <a:rPr lang="en-US" dirty="0" smtClean="0"/>
              <a:t>No standard tool like </a:t>
            </a:r>
            <a:r>
              <a:rPr lang="en-US" dirty="0" err="1" smtClean="0"/>
              <a:t>chkconfig</a:t>
            </a:r>
            <a:endParaRPr lang="en-US" dirty="0" smtClean="0"/>
          </a:p>
          <a:p>
            <a:r>
              <a:rPr lang="en-US" dirty="0" err="1" smtClean="0"/>
              <a:t>SuSE</a:t>
            </a:r>
            <a:endParaRPr lang="en-US" dirty="0" smtClean="0"/>
          </a:p>
          <a:p>
            <a:pPr lvl="1"/>
            <a:r>
              <a:rPr lang="en-US" dirty="0" err="1" smtClean="0"/>
              <a:t>Configs</a:t>
            </a:r>
            <a:r>
              <a:rPr lang="en-US" dirty="0" smtClean="0"/>
              <a:t> similar-</a:t>
            </a:r>
            <a:r>
              <a:rPr lang="en-US" dirty="0" err="1" smtClean="0"/>
              <a:t>ish</a:t>
            </a:r>
            <a:r>
              <a:rPr lang="en-US" dirty="0" smtClean="0"/>
              <a:t> … but more “European”</a:t>
            </a:r>
          </a:p>
          <a:p>
            <a:pPr lvl="1"/>
            <a:r>
              <a:rPr lang="en-US" dirty="0" smtClean="0"/>
              <a:t>Also uses </a:t>
            </a:r>
            <a:r>
              <a:rPr lang="en-US" dirty="0" err="1" smtClean="0"/>
              <a:t>chkconfig</a:t>
            </a:r>
            <a:endParaRPr lang="en-US" dirty="0" smtClean="0"/>
          </a:p>
          <a:p>
            <a:r>
              <a:rPr lang="en-US" dirty="0" smtClean="0"/>
              <a:t>Everything else (Arch, *BSD,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&lt;shrug/&gt;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3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Desktops/Workstations?</a:t>
            </a:r>
            <a:endParaRPr lang="en-US" dirty="0"/>
          </a:p>
        </p:txBody>
      </p:sp>
      <p:pic>
        <p:nvPicPr>
          <p:cNvPr id="7" name="Content Placeholder 6" descr="kett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5" b="9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0584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44</TotalTime>
  <Words>318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Basics of Initial CentOS/RHEL 6.x Server Configuration</vt:lpstr>
      <vt:lpstr>Create a Server</vt:lpstr>
      <vt:lpstr>First Steps Post Build</vt:lpstr>
      <vt:lpstr>Second Steps Post Build</vt:lpstr>
      <vt:lpstr>Third Steps Post Build</vt:lpstr>
      <vt:lpstr>What About RHEL/CentOS 7?</vt:lpstr>
      <vt:lpstr>What About My Favorite Distro?</vt:lpstr>
      <vt:lpstr>What About Desktops/Workstations?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Initial CentOS/RHEL Server Configuration</dc:title>
  <dc:creator>Myers, Warren</dc:creator>
  <cp:lastModifiedBy>Myers, Warren</cp:lastModifiedBy>
  <cp:revision>7</cp:revision>
  <dcterms:created xsi:type="dcterms:W3CDTF">2014-07-24T22:22:10Z</dcterms:created>
  <dcterms:modified xsi:type="dcterms:W3CDTF">2014-08-04T18:56:31Z</dcterms:modified>
</cp:coreProperties>
</file>